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0" r:id="rId3"/>
    <p:sldId id="331" r:id="rId4"/>
    <p:sldId id="366" r:id="rId5"/>
    <p:sldId id="348" r:id="rId6"/>
    <p:sldId id="349" r:id="rId7"/>
    <p:sldId id="350" r:id="rId8"/>
    <p:sldId id="352" r:id="rId9"/>
    <p:sldId id="353" r:id="rId10"/>
    <p:sldId id="354" r:id="rId11"/>
    <p:sldId id="356" r:id="rId12"/>
    <p:sldId id="357" r:id="rId13"/>
    <p:sldId id="358" r:id="rId14"/>
    <p:sldId id="339" r:id="rId15"/>
    <p:sldId id="359" r:id="rId16"/>
    <p:sldId id="360" r:id="rId17"/>
    <p:sldId id="362" r:id="rId18"/>
    <p:sldId id="363" r:id="rId19"/>
    <p:sldId id="364" r:id="rId20"/>
    <p:sldId id="365" r:id="rId21"/>
    <p:sldId id="369" r:id="rId22"/>
    <p:sldId id="370" r:id="rId23"/>
    <p:sldId id="371" r:id="rId24"/>
    <p:sldId id="372" r:id="rId25"/>
    <p:sldId id="373" r:id="rId26"/>
    <p:sldId id="367" r:id="rId27"/>
    <p:sldId id="368" r:id="rId28"/>
    <p:sldId id="347" r:id="rId29"/>
    <p:sldId id="346" r:id="rId30"/>
    <p:sldId id="374" r:id="rId31"/>
    <p:sldId id="375" r:id="rId32"/>
    <p:sldId id="376" r:id="rId33"/>
    <p:sldId id="377" r:id="rId34"/>
    <p:sldId id="342" r:id="rId35"/>
    <p:sldId id="337" r:id="rId36"/>
    <p:sldId id="341" r:id="rId37"/>
    <p:sldId id="343" r:id="rId38"/>
    <p:sldId id="332" r:id="rId39"/>
    <p:sldId id="333" r:id="rId40"/>
    <p:sldId id="264" r:id="rId41"/>
    <p:sldId id="268" r:id="rId42"/>
    <p:sldId id="330" r:id="rId43"/>
    <p:sldId id="315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6FA16AF3-80AF-430F-8CB0-662117E49038}">
          <p14:sldIdLst/>
        </p14:section>
        <p14:section name="Раздел 1" id="{4D02C900-5CBB-4629-818A-404C09EDBB5D}">
          <p14:sldIdLst>
            <p14:sldId id="257"/>
            <p14:sldId id="340"/>
            <p14:sldId id="331"/>
            <p14:sldId id="366"/>
            <p14:sldId id="348"/>
            <p14:sldId id="349"/>
            <p14:sldId id="350"/>
            <p14:sldId id="352"/>
            <p14:sldId id="353"/>
            <p14:sldId id="354"/>
            <p14:sldId id="356"/>
            <p14:sldId id="357"/>
            <p14:sldId id="358"/>
            <p14:sldId id="339"/>
            <p14:sldId id="359"/>
            <p14:sldId id="360"/>
            <p14:sldId id="362"/>
            <p14:sldId id="363"/>
            <p14:sldId id="364"/>
            <p14:sldId id="365"/>
            <p14:sldId id="369"/>
            <p14:sldId id="370"/>
            <p14:sldId id="371"/>
            <p14:sldId id="372"/>
            <p14:sldId id="373"/>
            <p14:sldId id="367"/>
            <p14:sldId id="368"/>
            <p14:sldId id="347"/>
            <p14:sldId id="346"/>
            <p14:sldId id="374"/>
            <p14:sldId id="375"/>
            <p14:sldId id="376"/>
            <p14:sldId id="377"/>
            <p14:sldId id="342"/>
            <p14:sldId id="337"/>
            <p14:sldId id="341"/>
            <p14:sldId id="343"/>
            <p14:sldId id="332"/>
            <p14:sldId id="333"/>
            <p14:sldId id="264"/>
            <p14:sldId id="268"/>
            <p14:sldId id="330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16EE-690D-4156-8CD7-527FBA5A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93412-5888-4EF4-A063-DE03E65B9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8146-BD9A-4C16-AB7D-9C0ECEDE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C2D36-F019-4064-BE20-47BDCF95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9FD23-CA20-4D21-9C2B-C9626A9A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E5EE9-C00D-469B-9CAD-B20AB5E6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3B2443-C633-4CFC-A8CF-EDF5AE99A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9B698-A7F6-43B8-827B-793031DC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AA845-8B42-4A53-8DE9-A2CC7838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A6CE7-A035-4B48-BFD7-3B1270B8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955408-0F56-436E-9CAE-9686F0E5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346BF6-96FF-4D1A-AB16-903369BD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8F62F-E919-44A8-9BA6-C84FE13A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05FD5-8D3E-49B1-A921-F9424008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FB584-4A33-4A80-BA4E-1602F601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1D17E-95B4-4075-B23C-A31489C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5B493-76B5-4B64-B09F-A3036A642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60364-0826-4854-878E-8A6059EC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1B6B2-EA6C-4473-8E09-0EA4F991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45E4C-340D-4475-9A22-41935AC8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BDB72-3FE5-4F14-A2D3-82EB42F6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2EB91-5572-4DC1-9D11-EEFE364C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B28AD-7CF1-4615-95B1-93122308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72340-5832-4976-9D5E-E522C47E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3B63D-5D46-490D-912D-AA19FAA3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3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97E92-7494-4021-BE50-AC561EB9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AE29-07D1-432D-9BAB-D75E1E605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CF91F-3329-40AD-A40F-356EF1E5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4B274-5455-458B-98BF-C314A215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4A6F-C804-4BBC-A93B-D5F1C514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17F58-8737-4D3E-B704-A7077BA3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8F7B9-9CC8-4C12-A1DD-EEC17FD4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C3FE1-A284-4ECD-AD15-B73A73D7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060EEE-4A8C-4BD7-BFB0-C6F81C4F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D16595-ECEE-4B49-9EE2-2955D2421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1E6437-30CB-49E3-80EC-57E70C8D9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44CCCC-D27B-4895-841F-B64EEA02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9F7201-D752-41A6-AF39-F988F3D7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06281E-0245-4FAA-B759-23994BF4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6792C-7D6F-4DA0-8235-DBC74C52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92E309-4935-457D-94D9-61C1EFAD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34017C-B37A-4CA6-80A5-1707C6FF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0D6C6A-8059-4A0B-AEFB-64A0F10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189213-BF68-445B-8C08-24B2405A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075E18-AC44-45E9-B392-CFE87353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E495C-8D98-4E98-AD07-88769D66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5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29711-5CEC-4A94-AE4A-F7B22D57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BA53E7-3D69-4A57-9D7D-A0775832D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20903-D912-4D03-BDC9-61F6DEBB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3F5F5F-2AFA-4B18-B9B0-45E7C8B1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A3233-A92D-4DA1-8219-0C7B290F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14C24-25BA-4B6C-84C1-AF0918A1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927D1-1BFA-4C71-8C23-643B5991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743B2E-A1F3-484A-863E-D54F2FEE9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0E6BFD-4DEC-4351-BBF2-776DC88CD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311EC-31C5-44FD-8EC6-A40134A0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744D4-9973-4AED-9477-AAB154A8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B0B90-B78A-4CDD-B648-236F648F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06DD9-36DB-4300-916A-D1525DCA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4DB72B-A190-408B-AB8D-4CA4715C4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C2C27-E99D-4AC3-886A-82DE695DA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78ED-0E2B-4EE6-ABA3-15F961D57706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9A3C9-D22D-42A1-A5A3-4CAA8514D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12B96-02B3-455D-A09C-3CA87644A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ege/analiticheskie-i-metodicheskie-materialy#!/tab/173737686-4" TargetMode="External"/><Relationship Id="rId2" Type="http://schemas.openxmlformats.org/officeDocument/2006/relationships/hyperlink" Target="https://fipi.ru/ege/demoversii-specifikacii-kodifikat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pi.ru/ege/dlya-predmetnyh-komissiy-subektov-rf#!/tab/173729394-4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образования и науки Республики Башкортостан</m:t>
                      </m:r>
                    </m:oMath>
                  </m:oMathPara>
                </a14:m>
                <a:endParaRPr lang="ru-RU" b="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1852623" y="1869880"/>
            <a:ext cx="848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№34 ЕГЭ по химии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1147665" y="4805265"/>
            <a:ext cx="7509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Баймиев Евгений Иванович, учитель химии МАОУ «Лицей 96» ГО г. Уфа,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методист, председатель РПК по химии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92D5F-4FD0-23AA-F2EC-8D31AC26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19174" cy="5115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Дополнительные расчетные формулы для решения задач №34 (продолжение)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07D39F-CD5E-1502-0D6D-E0BE3C525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18" y="931521"/>
            <a:ext cx="11607256" cy="52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9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73F07-6999-185B-4D94-53FCFCAB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типы задач №34</a:t>
            </a:r>
            <a:br>
              <a:rPr lang="ru-RU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0E2D0-27A3-AA30-BF5C-B84DAE91F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на избыток-недостаток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на два неизвестных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на атомистику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на пластинки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на растворимость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на электролиз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22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DA2D9-C2E5-09D0-52A6-EFF20DED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86723"/>
            <a:ext cx="10515600" cy="4361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Задача на избыток-недостаток. Вариант 1</a:t>
            </a:r>
            <a:endParaRPr lang="ru-RU" sz="2800" u="sng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5421E2-7874-3917-4172-4A6625B1D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770234" y="541730"/>
            <a:ext cx="9558021" cy="396428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95D161-CCEC-F242-575F-13C4FA27E8B6}"/>
              </a:ext>
            </a:extLst>
          </p:cNvPr>
          <p:cNvSpPr txBox="1"/>
          <p:nvPr/>
        </p:nvSpPr>
        <p:spPr>
          <a:xfrm>
            <a:off x="633951" y="4543714"/>
            <a:ext cx="96943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моль HCl = 0,6, а коэффициент перед HCl 2 → 0,3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моль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0,01. а коэффициент перед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→ 0,01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0,01 моль &lt; 0,3 моль, получается, что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находится в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недостатке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количеству вещества </a:t>
            </a:r>
            <a:r>
              <a:rPr lang="ru-RU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находим количество вещества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H₂S.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соотношение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H₂S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1:1,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то получаем, что: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n (H₂S) = 0,01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0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76EFDF-CC46-3DC2-7F6A-53F92CFC8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96" y="411605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 число моль Pb(NO₃)₂ в реакции №2.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(Pb(NO₃)₂) в растворе = 64 * 0.105 = 6,72 г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(Pb(NO₃)₂) = 6,72 / 331 = 0,02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Определим какое вещество в реакции №2 находится в недостатке.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(Pb(NO₃)₂) = 0,02 моль, коэффициент перед Pb(NO₃)₂ 1 → 0,02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(H₂S) = 0,01 моль коэффициент перед H₂S 1 → 0,01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0,01 моль &lt; 0,02 моль → H₂S находится в недостатке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числу моль H₂S определяем число моль PbS.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соотношение H₂S и PbS 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1:1,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то n (H₂S) = n (PbS) = 0,01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 массу выпавшего осадка PbS.</a:t>
            </a:r>
            <a:endParaRPr lang="ru-RU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(PbS) = n * M = 0,01 * 239 = 2,39 г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(PbS) =  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2,39 г.</a:t>
            </a:r>
            <a:endParaRPr lang="ru-RU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097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5B9297-394E-2549-63D9-FCE880D7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0624" y="549662"/>
            <a:ext cx="12050752" cy="4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6F25C5-6D2A-0445-8CA4-7101E496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1137467"/>
            <a:ext cx="10807045" cy="4351338"/>
          </a:xfrm>
        </p:spPr>
        <p:txBody>
          <a:bodyPr>
            <a:noAutofit/>
          </a:bodyPr>
          <a:lstStyle/>
          <a:p>
            <a:pPr algn="just"/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Смесь карбонатов калия и натрия массой 7 г обработали серной кислотой, взятой в избытке. При этом выделившийся газ занял объем 1,344 л (н.у.). Определить массовые доли карбонатов в исходной смеси.</a:t>
            </a:r>
          </a:p>
          <a:p>
            <a:pPr algn="just"/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K₂CO₃ + H₂SO₄ → K₂SO₄ + CO₂ + H₂O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Na₂CO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₃ + H₂SO₄ → Na₂SO₄ + CO₂ + H₂O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 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K₂CO₃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примем за 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х,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а число 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Na₂CO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₃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 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y. 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 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K₂CO₃ в смеси будет 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138х,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а 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Na₂CO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₃ 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106y.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Учитывая, что масса смеси 7 г, получаем уравнение: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138х + 106y = 7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 число моль выделившегося углекислого газа.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(CO₂) = 1,344 / 22,4 = 0,06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A6F6B1-30F3-816C-513E-CCB4F735264F}"/>
              </a:ext>
            </a:extLst>
          </p:cNvPr>
          <p:cNvSpPr txBox="1">
            <a:spLocks/>
          </p:cNvSpPr>
          <p:nvPr/>
        </p:nvSpPr>
        <p:spPr>
          <a:xfrm>
            <a:off x="838200" y="331820"/>
            <a:ext cx="10515600" cy="436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Задача на два неизвестных. Вариант 2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100992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AF897C-9BBC-3EA2-B74E-08F4DBF36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1" y="188536"/>
            <a:ext cx="11077281" cy="569619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условию серная кислота взята в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избытке,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тогда K₂CO₃ и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Na₂CO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₃ находятся в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недостатке.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Если в реакции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число моль K₂CO₃ равно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х,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то число моль выделившегося в первой реакции CO₂ тоже равно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х,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так как соотношение коэффициентов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1:1.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Если в реакции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число моль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Na₂CO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₃ равно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y,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то число выделившегося во второй реакции CO₂ тоже равно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y,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так как соотношение коэффициентов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1:1.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Так как в сумме в двух реакциях выделилось 0,06 моль газа, то получаем уравнение х + y = 0,06.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Получилась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уравнений.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lnSpc>
                <a:spcPct val="100000"/>
              </a:lnSpc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138х + 106y = 7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lnSpc>
                <a:spcPct val="100000"/>
              </a:lnSpc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+ y = 0,06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lnSpc>
                <a:spcPct val="100000"/>
              </a:lnSpc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Решив систему, получаем, что: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0,02 моль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0,04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 массу карбонатов.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lnSpc>
                <a:spcPct val="100000"/>
              </a:lnSpc>
              <a:buNone/>
              <a:tabLst>
                <a:tab pos="263525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(K₂CO₃) = 0,02 * 138 = 2,76 г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Na₂CO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₃) = 0,04 * 106 = 4,24 г.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 массовые доли карбонатов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lnSpc>
                <a:spcPct val="100000"/>
              </a:lnSpc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(K₂CO₃) = 2,76 / 7 = 0,3943 → 39.43%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lnSpc>
                <a:spcPct val="100000"/>
              </a:lnSpc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(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Na₂CO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₃) = 1 – 0,3943 = 0,6057 → 60.57%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(K₂CO₃) в исходной смеси 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43%, ω (</a:t>
            </a:r>
            <a:r>
              <a:rPr lang="ru-RU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Na₂CO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₃) в исходной смеси 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57%.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4842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D6F7C-BFCB-E48F-0326-B37AFCA4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30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Задача на атомистику. Вариант </a:t>
            </a:r>
            <a:r>
              <a:rPr lang="en-US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5154A-AD64-8EC2-0FDD-675CA8F3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356"/>
            <a:ext cx="10756769" cy="5495925"/>
          </a:xfrm>
        </p:spPr>
        <p:txBody>
          <a:bodyPr>
            <a:noAutofit/>
          </a:bodyPr>
          <a:lstStyle/>
          <a:p>
            <a:pPr algn="just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212,25 мл раствора серной кислоты (плотность 1,12 г/мл), в котором на 9 атомов водорода приходится 5 атомов кислорода, добавили 150 мл воды и 35 г фосфида натрия. Вычислите массовые доли веществ в конечном растворе.</a:t>
            </a:r>
          </a:p>
          <a:p>
            <a:pPr algn="just"/>
            <a:r>
              <a:rPr lang="ru-R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2Na₃P + 3H₂SO₄ → 3Na₂SO₄ + 2PH₃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в исходном растворе серной кислоты будет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моль H₂SO₄ и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моль H₂O.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моль H₂SO₄ содержит 2x моль (H) и 4х моль (O)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моль H₂O содержит 2y моль (H) и y моль (O)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растворе будет содержаться 2х+2y моль (H) и 4х+y моль (O)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условию соотношение H:O в исходном растворе 9:5. Тогда получаем уравнение: 9/5 = (2х+2y)/(4x+y)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 массу исходного раствора H₂SO₄.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(р-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H₂SO₄) = 212,25 * 1,12 = 237,72 г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исходном растворе содержится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моль H₂SO₄, то ее масса будет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98х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Если в исходном растворе содержится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моль H₂O, то ее масса будет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18y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Получаем второе уравнение: 98х+18y=237,72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057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51BC24-1000-2E74-0B7C-89639C54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91" y="216817"/>
            <a:ext cx="10935879" cy="5818744"/>
          </a:xfrm>
        </p:spPr>
        <p:txBody>
          <a:bodyPr>
            <a:noAutofit/>
          </a:bodyPr>
          <a:lstStyle/>
          <a:p>
            <a:pPr algn="just"/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Получаем систему уравнений.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9/5 = (2х+2y)/(4x+y)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98х+18y=237,72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Решив систему, получаем, что: х = 0,42 моль → в растворе 0,42 моль H₂SO₄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10,92 → в растворе 10,92 моль H₂O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 число моль Na₃P.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(Na₃P) = 35/100 = 0,35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Определим, какое вещество в реакции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находится в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недостатке.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(Na₃P) = 0,35 моль, коэффициент 2 → 0,175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(H₂SO₄) = 0,42 моль, коэффициент 3 → 0,14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0,14 моль &lt; 0,175 моль → H₂SO₄ в недостатке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оставшийся после реакции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Na₃P прореагирует с водой и пойдет реакция 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Na₃P + 3H₂O → 3NaOH + PH₃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 массу Na₂SO₄.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(H₂SO₄) = n (Na₂SO₄) = 0,42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(Na₂SO₄) = 0,42 * 142 = 59,64 г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190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A8267C-D8AC-0F34-2989-AB3A7A0BB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073"/>
            <a:ext cx="10515600" cy="568676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 массу PH₃ в реакции №1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Коэффициенты уже не такие удобные, число моль найдем с помощью пропорции.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моль / 0,42 моль = 2 моль / n моль (PH₃)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(PH₃) = 0,28 моль</a:t>
            </a:r>
            <a:r>
              <a:rPr lang="en-US" sz="2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(PH₃) = 0,28 * 34 = 9,52 г</a:t>
            </a:r>
          </a:p>
          <a:p>
            <a:pPr algn="just">
              <a:lnSpc>
                <a:spcPct val="100000"/>
              </a:lnSpc>
            </a:pPr>
            <a:r>
              <a:rPr lang="ru-R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 число моль Na₃P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оставшееся после реакции </a:t>
            </a:r>
            <a:r>
              <a:rPr lang="ru-R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№1.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моль / n (Na₃P) = 3 моль / 0,42 моль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(Na₃P) = 0,28 моль → количество Na₃P, вступившее в реакцию №1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0,35 – 0,28 = 0,07 моль → количество Na₃P, оставшееся после реакции №1</a:t>
            </a:r>
          </a:p>
          <a:p>
            <a:pPr algn="just">
              <a:lnSpc>
                <a:spcPct val="100000"/>
              </a:lnSpc>
            </a:pPr>
            <a:r>
              <a:rPr lang="ru-R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 массу NaOH.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* n (Na₃P) = n (NaOH) = 0,21 моль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(NaOH) = 0,21 * 40 = 8,4 г</a:t>
            </a:r>
          </a:p>
          <a:p>
            <a:pPr algn="just">
              <a:lnSpc>
                <a:spcPct val="100000"/>
              </a:lnSpc>
            </a:pPr>
            <a:r>
              <a:rPr lang="ru-R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 массу PH₃ в реакции №2.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₃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₃) = 0,07 моль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PH₃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 * 34 = 2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</a:t>
            </a:r>
          </a:p>
        </p:txBody>
      </p:sp>
    </p:spTree>
    <p:extLst>
      <p:ext uri="{BB962C8B-B14F-4D97-AF65-F5344CB8AC3E}">
        <p14:creationId xmlns:p14="http://schemas.microsoft.com/office/powerpoint/2010/main" val="362768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10B49-D1AB-4578-E285-7161948E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736"/>
            <a:ext cx="10515600" cy="351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задания №34 ЕГЭ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50A4A0-06B0-F2C9-CF24-144BDEE18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52529" y="810706"/>
            <a:ext cx="10286942" cy="5767010"/>
          </a:xfrm>
        </p:spPr>
      </p:pic>
    </p:spTree>
    <p:extLst>
      <p:ext uri="{BB962C8B-B14F-4D97-AF65-F5344CB8AC3E}">
        <p14:creationId xmlns:p14="http://schemas.microsoft.com/office/powerpoint/2010/main" val="115882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4A5A06-BDB9-DD3D-FA25-9F2F603C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2689"/>
            <a:ext cx="10515600" cy="510307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 массу итогового раствора.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PH₃ — газ и частью раствора 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является.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(конечного раствора) = m (исходного раствора) + m (H₂O) + m (Na₃P) - m (PH₃)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(конечного раствора) = 237,72 + 150 + 35 – 9,52 – 2,38 = 410,82 г.</a:t>
            </a:r>
          </a:p>
          <a:p>
            <a:pPr algn="just">
              <a:lnSpc>
                <a:spcPct val="100000"/>
              </a:lnSpc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 массовые доли всех веществ в конечном растворе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(Na₂SO₄) = 59,64 / 410,82 = 0,1452 → 14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(NaOH) = 8,4/ 410,82 = 0,0204 → 2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(H₂O) = 100 – 14,52 – 2,04 = 83,44 %</a:t>
            </a:r>
          </a:p>
          <a:p>
            <a:pPr algn="just">
              <a:lnSpc>
                <a:spcPct val="100000"/>
              </a:lnSpc>
            </a:pPr>
            <a:endParaRPr lang="en-US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(Na₂SO₄) = 14,52%; ω (NaOH) = 2,04%; ω (H₂O) = 83,44 %.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37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8BD319-C8BF-ACE1-D7AD-BE22B41A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31" y="763571"/>
            <a:ext cx="11302738" cy="5413392"/>
          </a:xfrm>
        </p:spPr>
        <p:txBody>
          <a:bodyPr>
            <a:norm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Хлорид фосфора (V) массой 29,19 г вступил в реакцию с 16%-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гидроксида калия. Полученный в результате раствор, не содержащий других растворенных веществ, кроме средних солей, разлили на два сосуда. Число атомов фосфора в первом сосуде оказалось в два раза меньше числа атомов хлора во втором сосуде. Ко второму сосуду добавили 9,36 г хлорида бария. Вычислите массовую долю хлорида калия в полученном растворе.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0" indent="0" algn="just"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PCl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+ 8KOH = K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+ 5KCl + 4H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2K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+ 3BaCl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Ba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+ 6KCl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Вычислим количества исходных веществ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n(PCl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29,19 : 208,5 = 0,14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(BaCl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9,36 : 208 = 0,045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B63113A-C4D6-0CFA-B909-6A719D16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29"/>
            <a:ext cx="10515600" cy="445580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Задача на атомистику. Вариант 4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883385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EED76B-E201-A346-8E6F-F44CBCDD0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926"/>
            <a:ext cx="10671928" cy="5781037"/>
          </a:xfrm>
        </p:spPr>
        <p:txBody>
          <a:bodyPr>
            <a:noAutofit/>
          </a:bodyPr>
          <a:lstStyle/>
          <a:p>
            <a:pPr marL="0" lvl="0" indent="442913" algn="just">
              <a:buNone/>
            </a:pP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Вычислим массу исходного раствора и итоговую массу хлорида калия во втором сосуде</a:t>
            </a:r>
          </a:p>
          <a:p>
            <a:pPr marL="0" indent="0" algn="just">
              <a:buNone/>
            </a:pP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 = 8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(PCl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1,12 моль</a:t>
            </a: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 =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·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1,12 · 56 = 62,72 г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р-ра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 =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 :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 = 62,72 : 0,16 = 392 г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р-ра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(исх.) = </a:t>
            </a:r>
            <a:r>
              <a:rPr lang="ru-RU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р-ра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 +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(PCl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392 + 29,19 = 421,19 г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моль, тогда</a:t>
            </a: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= 5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моль,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0,14 –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= 0,7 – 5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0,7 – 5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0,1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0,04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= 0,2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0,04 : 2 &gt; 0,045 : 3 </a:t>
            </a:r>
            <a:r>
              <a:rPr lang="ru-RU" sz="24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реакции (2) хлорид бария в недостатке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=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2c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+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= 0,2 + 0,09 = 0,29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=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·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0,29 · 74,5 = 21,605 г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BC92D4-7DBE-0C0F-A662-A12C38F15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524"/>
            <a:ext cx="10515600" cy="5922439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Вычислим массовую долю хлорида калия</a:t>
            </a:r>
          </a:p>
          <a:p>
            <a:pPr marL="0" lvl="0" indent="0" algn="just">
              <a:buNone/>
            </a:pP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(р-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 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(порции р-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 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(BaCl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 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0,14 моль K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421,19 г р-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0,04 моль K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 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г р-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(порции р-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421,19 · 0,04 : 0,14 = 120,34 г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(р-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120,34 + 9,36 – 0,015 · 601 = 120,685 г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= 21,605 : 120,685 · 100% = 17,9%</a:t>
            </a:r>
          </a:p>
          <a:p>
            <a:pPr marL="0" indent="0" algn="just">
              <a:buNone/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= 17,9%.</a:t>
            </a:r>
            <a:endParaRPr lang="ru-RU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319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219C1-EDBC-603B-BC6D-E2524B73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02" y="84844"/>
            <a:ext cx="10515600" cy="452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на пластинки</a:t>
            </a:r>
            <a:r>
              <a:rPr lang="ru-RU" sz="2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Вариант 5</a:t>
            </a:r>
            <a:endParaRPr lang="ru-RU" sz="2800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8F805-6CF8-9AC8-9608-6F903C4CC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26" y="537330"/>
            <a:ext cx="11415860" cy="6033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108 г насыщенного раствора гидрокарбоната калия и воды приготовили 20%-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 соли. К нему добавили 47,88 г гидроксида бария, выпавший осадок отфильтровали, в фильтрат поместили цинковую пластинку и выдерживали ее до тех пор, пока масса раствора не увеличилась на 5,04 г. Вычислите массовые доли веществ в конечном растворе. Коэффициент растворимости гидрокарбоната калия в условиях эксперимента равен 35 г/100 г воды.</a:t>
            </a:r>
          </a:p>
          <a:p>
            <a:pPr marL="0" indent="0" algn="just"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KHCO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Ba(OH)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BaCO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KOH + H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2KOH + Zn + 2H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= K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[Zn(OH)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+ H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Вычислим количества исходных веществ и массу 20%-го раствора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108 г раствора –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г KHCO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135 г раствора – 35 г KHCO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</a:t>
            </a:r>
            <a:r>
              <a:rPr lang="ru-RU" sz="2000" kern="1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(KHCO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108 • 35 : 135 = 28 г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i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20% р-</a:t>
            </a:r>
            <a:r>
              <a:rPr lang="ru-RU" sz="2000" i="1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(KHCO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(KHCO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: ω = 28 : 0,2 = 140 г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(KHCO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28 : 100 = 0,28 моль; 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(Ba(OH)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47,88 : 171 = 0,28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 протекание реакции: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2KHCO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Ba(OH)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BaCO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K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+ 2H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случае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Ba(OH)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избытке и реагирует с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Ba(OH)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2KOH + BaCO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просуммировать эти процессы, получится реакция (1)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19E888-8175-22AC-67C8-8F2A391B6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950"/>
            <a:ext cx="10515600" cy="607086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Вычислим массы веществ в итоговом растворе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 =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(KHCO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0,28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в реакцию (2) вступило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моль цинка, тогда выделится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моль водорода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2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5,04; 	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0,08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[Zn(OH)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]) =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0,08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[Zn(OH)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]) =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0,08 • 211 = 16,88 г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</a:t>
            </a:r>
            <a:r>
              <a:rPr lang="ru-RU" sz="20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прореаг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2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0,16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ост.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0,28 – 0,16 = 0,12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ост.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0,12 • 56 = 6,72 г</a:t>
            </a:r>
          </a:p>
          <a:p>
            <a:pPr marL="0" indent="0" algn="just"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Вычислим массовые доли веществ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р-ра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 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i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20% р-</a:t>
            </a:r>
            <a:r>
              <a:rPr lang="ru-RU" sz="2000" i="1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(KHCO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(Ba(OH)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(BaCO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ru-RU" sz="2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р-ра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р-ра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  140 + 47,88 – 0,28 • 197 + 5,04 = 137,76 г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ω(K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[Zn(OH)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]) = 16,88 : 137,76 • 100% =12,25%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ω(KOH) = 6,72 : 137,76 • 100% = 4,88%.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ω(K</a:t>
            </a:r>
            <a:r>
              <a:rPr lang="ru-RU" sz="20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[Zn(OH)</a:t>
            </a:r>
            <a:r>
              <a:rPr lang="ru-RU" sz="20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]) = 12,25%; ω(KOH) = 4,88%.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40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D20516-2B67-7214-84D5-211B7D98C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9" y="744718"/>
            <a:ext cx="11010507" cy="5684362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Алюминий массой 8,1 г сплавили с 9,6 г серы. Полученную смесь растворили в 96 г насыщенного раствора гидроксида натрия. Вычислите массу выпавшего осадка. Растворимость гидроксида натрия составляет 100 г на 100 г воды, растворимость сульфида натрия в условиях реакции – 20,6 г на 100 г воды.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0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 2Al + 3S = Al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 Al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+ 8NaOH = 2Na[Al(OH)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+ 3Na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 2Al + 2NaOH + 6H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= 2Na[Al(OH)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+ 3H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Вычислим количество вещества исходных реагентов</a:t>
            </a:r>
            <a:endParaRPr lang="ru-RU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(Al) =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 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8,1 : 27 = 0,3 моль; 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(S) =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 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9,6 : 32 = 0,3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: (100 + 100) =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96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48 г NaOH содержится в 96 г насыщенного раствора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(NaOH) =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 </a:t>
            </a:r>
            <a:r>
              <a:rPr lang="ru-RU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48 : 40 = 1,2 моль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243AE5-FA6D-F76A-8DDF-B9DDEE6B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29"/>
            <a:ext cx="10515600" cy="445580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Задачи на растворимость. Вариант 6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12438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51D986-2AD5-2ADF-88F9-7D88C6049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9046"/>
            <a:ext cx="10515600" cy="5797485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  <a:tabLst>
                <a:tab pos="457200" algn="l"/>
              </a:tabLst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Вычислим массу образовавшегося сульфида натрия и воды в растворе</a:t>
            </a:r>
            <a:endParaRPr lang="ru-RU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0,3 : 2 = 0,15 &gt; 0,3 : 3 = 0,1 моль </a:t>
            </a:r>
            <a:r>
              <a:rPr lang="ru-RU" sz="2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сера в недостатке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прореаг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(Al) = 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(S) : 3 • 2 = 0,3 : 3 • 2 = 0,2 моль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(Al) = 0,3 − 0,2 = 0,1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 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(S) : 3 = 0,3 : 3 = 0,1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(NaOH) = 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• 8 + 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(Al) = 0,1 • 8 + 0,1 = 0,9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 &gt; 0,9 </a:t>
            </a:r>
            <a:r>
              <a:rPr lang="ru-RU" sz="2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NaOH в достаточном количестве для растворения реагентов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S) = 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• 3 = 0,1 • 3 = 0,3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S) = 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•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0,3 • 78 = 23,4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O) = 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(Al) • 3 = 0,1 • 3 = 0,3 моль (по реакции 3)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O) = (96 − 48) − 0,3 • 18 = 42,6 г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Вычислим массу сульфида натрия, выпавшего в осадо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(20,6 : 100) = 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42,6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8,8 г Na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может находиться в растворе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m↓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S) = 23,4 − 8,8 = 14,6 г. </a:t>
            </a:r>
          </a:p>
          <a:p>
            <a:pPr marL="0" indent="0" algn="just">
              <a:buNone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Ответ: </a:t>
            </a:r>
            <a:r>
              <a:rPr lang="ru-RU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m↓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</a:t>
            </a:r>
            <a:r>
              <a:rPr lang="ru-RU" sz="28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S) = 14,6 г. </a:t>
            </a:r>
            <a:endParaRPr lang="ru-RU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845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B6CAC0-B00B-5547-B381-98BC1A39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70736" y="1244339"/>
            <a:ext cx="11235761" cy="328995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D007C93-7475-D3C5-1AF5-05F0B475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29"/>
            <a:ext cx="10515600" cy="445580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Задачи на растворимость. Вариант 7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066708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A341A-F576-277C-9DE1-F817663E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360739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варианта 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AAE8C8-1CB2-8EE1-9198-CC1B3B9713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57440" y="725864"/>
            <a:ext cx="9483703" cy="594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7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DDF35-C436-7670-F9F4-21A997AA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элементы содержания задачи №34 ЕГЭ по химии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7D89E-2392-3F57-52FE-417A74987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Расчёты массы (объёма, количества вещества) продуктов реакции, если одно из веществ дано в избытке (имеет примеси);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Расчёты массы (объёма, количества вещества) продукта реакции, если одно из веществ дано в виде раствора с определённой массовой долей растворённого вещества;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Расчёты с использованием понятий «массовая доля», «молярная концентрация», «растворимость».</a:t>
            </a:r>
          </a:p>
        </p:txBody>
      </p:sp>
    </p:spTree>
    <p:extLst>
      <p:ext uri="{BB962C8B-B14F-4D97-AF65-F5344CB8AC3E}">
        <p14:creationId xmlns:p14="http://schemas.microsoft.com/office/powerpoint/2010/main" val="3600661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8FD67-DAED-1D5C-A7AC-54D40783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Задачи на </a:t>
            </a:r>
            <a:r>
              <a:rPr lang="ru-RU" sz="28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электролиз</a:t>
            </a:r>
            <a:r>
              <a:rPr lang="ru-RU" sz="2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Вариант 8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374CC-A5B5-AAFF-E1AC-9E05E45E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2425"/>
            <a:ext cx="10794476" cy="53945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электролиз 282 г 40%-ного раствора нитрата меди (II). После того как масса раствора уменьшилась на 32 г, процесс остановили. К образовавшемуся раствору добавили 140 г 40%-ного раствора гидроксида натрия. Определите массовую долю щелочи в полученном растворе. В ответе запишите уравнения реакций, которые указаны в условии задачи, и приведите все необходимые вычисления.</a:t>
            </a:r>
          </a:p>
          <a:p>
            <a:pPr marL="0" indent="0">
              <a:buNone/>
            </a:pPr>
            <a:r>
              <a:rPr lang="ru-R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0" indent="0" algn="just"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2Cu(NO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+ 2Н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= 2Cu ↓ + 4HNO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O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↑ (электролиз)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2NaOH + Cu(NO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2NaNO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Cu(OH)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↓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NaOH + HNO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NaNO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H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Рассчитано количество вещества реагентов и продуктов реакций: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buNone/>
            </a:pP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(Cu(NO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282 • 0,4 = 112,8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buNone/>
            </a:pP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(Cu(NO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112,8 / 188 = 0,6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buNone/>
            </a:pP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32 / (2 • 64 + 32) = 0,2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buNone/>
            </a:pP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(Cu(NO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npopear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2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0,4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buNone/>
            </a:pP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(Cu(NO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0,6 − 0,4 = 0,2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18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BA8CB8-D182-C266-0A21-9A5F12DAD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788676"/>
            <a:ext cx="10492818" cy="5470721"/>
          </a:xfrm>
        </p:spPr>
        <p:txBody>
          <a:bodyPr>
            <a:noAutofit/>
          </a:bodyPr>
          <a:lstStyle/>
          <a:p>
            <a:pPr marL="358775" indent="0" algn="just">
              <a:buNone/>
            </a:pP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(HNO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2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(Cu(NO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npopear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0,8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</a:p>
          <a:p>
            <a:pPr marL="358775" indent="0" algn="just">
              <a:buNone/>
            </a:pPr>
            <a:r>
              <a:rPr lang="ru-RU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(NaOH) = 140 • 0,4 = 56 г</a:t>
            </a:r>
          </a:p>
          <a:p>
            <a:pPr marL="358775" indent="0" algn="just">
              <a:buNone/>
            </a:pPr>
            <a:r>
              <a:rPr lang="ru-RU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(NaOH) = 56 / 40 = 1,4 моль</a:t>
            </a:r>
          </a:p>
          <a:p>
            <a:pPr marL="358775" indent="0" algn="just">
              <a:buNone/>
            </a:pP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(NaOH) 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npopear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2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(Cu(NO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 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(HNO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0,4 + 0,8 = 1,2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</a:p>
          <a:p>
            <a:pPr marL="358775" indent="0" algn="just">
              <a:buNone/>
            </a:pP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(NaOH) 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1,4 − 1,2 = 0,2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</a:p>
          <a:p>
            <a:pPr marL="358775" indent="0" algn="just">
              <a:buNone/>
            </a:pP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(Cu(OH)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 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(Cu(NO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0,2 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моль</a:t>
            </a:r>
          </a:p>
          <a:p>
            <a:pPr marL="358775" indent="0" algn="just">
              <a:buNone/>
            </a:pPr>
            <a:r>
              <a:rPr lang="ru-RU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(NaOH) 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ocт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0,2 • 40 = 8 г</a:t>
            </a:r>
          </a:p>
          <a:p>
            <a:pPr marL="358775" indent="0" algn="just">
              <a:buNone/>
            </a:pPr>
            <a:r>
              <a:rPr lang="ru-RU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(Cu(OH)</a:t>
            </a:r>
            <a:r>
              <a:rPr lang="ru-RU" sz="2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0,2 • 98 = 19,6 г</a:t>
            </a:r>
          </a:p>
          <a:p>
            <a:pPr marL="0" indent="0" algn="just">
              <a:buNone/>
            </a:pPr>
            <a:r>
              <a:rPr lang="ru-R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Вычислена массовая доля гидроксида натрия в растворе: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 algn="just">
              <a:buNone/>
            </a:pPr>
            <a:r>
              <a:rPr lang="ru-RU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(р-</a:t>
            </a:r>
            <a:r>
              <a:rPr lang="ru-RU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282 + 140 − 32 − 19,6 = 370,4 г</a:t>
            </a:r>
          </a:p>
          <a:p>
            <a:pPr marL="358775" indent="0" algn="just"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ω(NaOH) = 8 / 370,4 = 0,02, или 2%</a:t>
            </a:r>
          </a:p>
          <a:p>
            <a:pPr marL="358775" indent="0" algn="just">
              <a:buNone/>
            </a:pP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ω(NaOH) = 2%.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08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3D1F9E-ADBE-2143-9B61-292D308B0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02" y="518475"/>
            <a:ext cx="11451996" cy="330880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447 г 20%-го раствора хлорида калия подвергли электролизу (с инертными электродами). Процесс остановили, когда на аноде выделилось 26,88 л (при н.у.) газов. К полученному после электролиза раствору добавили 25,65 г смеси оксида и нитрата цинка, в которой на 5 атомов металла приходится 12 атомов неметаллов. Вычислите массовую долю гидроксида калия в конечном растворе.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0" indent="0" algn="just">
              <a:buNone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2KCl + 2H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= 2KOH + Cl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H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2H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= 2H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O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ZnO + 2KOH + H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= K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[Zn(OH)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Zn(NO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+ 4KOH = K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[Zn(OH)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+ 2KNO</a:t>
            </a:r>
            <a:r>
              <a:rPr lang="en-US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Вычислим количества исходных веществ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= </a:t>
            </a:r>
            <a:r>
              <a:rPr lang="ru-RU" sz="2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р-ра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· ω(KCl) = 447 · 0,2 = 89,4 г; 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=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89,4 : 74,5 = 1,2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(газов) = 26,88 : 22,4 = 1,2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в смеси содержится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моль ZnO и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моль Zn(NO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(Zn) =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+ 8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Составим и решим систему уравнений: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: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+ 8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5 : 12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+ 189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25,65; 		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0,2 моль, 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0,05 моль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36E5C4-A190-1F2C-F59A-45E53B6E523B}"/>
              </a:ext>
            </a:extLst>
          </p:cNvPr>
          <p:cNvSpPr txBox="1">
            <a:spLocks/>
          </p:cNvSpPr>
          <p:nvPr/>
        </p:nvSpPr>
        <p:spPr>
          <a:xfrm>
            <a:off x="838200" y="204871"/>
            <a:ext cx="10515600" cy="313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Задачи на  электролиз. Вариант 9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36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5000274-CA37-25F2-7743-804ED1488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633"/>
            <a:ext cx="10515600" cy="574333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Вычислим массу гидроксида калия в конечном растворе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реакцию (1) вступил весь KCl, то 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(Cl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0,6 моль &lt; 1,2 моль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Газа выделилось больше </a:t>
            </a:r>
            <a:r>
              <a:rPr lang="ru-RU" sz="26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протекал электролиз воды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 = 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= 1,2 моль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3+4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 = 4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(Zn(NO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+ 2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(ZnO) = 0,2 + 0,4 = 0,6 моль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 = 1,2 – 0,6 = 0,6 моль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6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(KOH) = 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· 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0,6 · 56 = 33,6 г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Вычислим массовую долю гидроксида калия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6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р-ра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ru-RU" sz="2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6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р-ра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(KCl) – 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(Cl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 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1+2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 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 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(смеси)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 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(газов) – 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(Cl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1,2 – 0,6 = 0,6 моль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2</a:t>
            </a:r>
            <a:r>
              <a:rPr lang="ru-RU" sz="2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</a:t>
            </a:r>
            <a:r>
              <a:rPr lang="ru-RU" sz="26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1,2 моль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6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р-ра</a:t>
            </a: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= 447 – 0,6 · 71 – (0,6 + 1,2) · 2 – 0,6 · 32 + 25,65 = 407,25 г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ω(KOH) = 33,6 : 407,25 · 100% = 8,25%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ω(KOH) = 8,25%</a:t>
            </a:r>
            <a:endParaRPr lang="ru-R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514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2A471-FF28-A97D-F7C1-AF0E0F70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11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10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7612C2-3A37-DA10-EC47-52D884472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505" y="1278788"/>
            <a:ext cx="10862990" cy="3877674"/>
          </a:xfrm>
        </p:spPr>
      </p:pic>
    </p:spTree>
    <p:extLst>
      <p:ext uri="{BB962C8B-B14F-4D97-AF65-F5344CB8AC3E}">
        <p14:creationId xmlns:p14="http://schemas.microsoft.com/office/powerpoint/2010/main" val="1679113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309CAA-5493-78C0-D2BC-96C19DC6138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914226" y="-32027"/>
            <a:ext cx="8363548" cy="689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8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ABEE6-09CC-A078-E1AC-7D2BCAC6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98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11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D2F29F-8CB3-7944-FFF0-1EBA4A0C6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61913" y="1412007"/>
            <a:ext cx="11524454" cy="178741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FE13DB-D444-ED4E-0811-25CB88E44D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61913" y="3199422"/>
            <a:ext cx="11359268" cy="9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47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A341A-F576-277C-9DE1-F817663E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2"/>
            <a:ext cx="10515600" cy="360739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варианта 11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3B2C6A0-B672-222A-B3D1-49F1EECBD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59073" y="625918"/>
            <a:ext cx="7673853" cy="6130020"/>
          </a:xfrm>
        </p:spPr>
      </p:pic>
    </p:spTree>
    <p:extLst>
      <p:ext uri="{BB962C8B-B14F-4D97-AF65-F5344CB8AC3E}">
        <p14:creationId xmlns:p14="http://schemas.microsoft.com/office/powerpoint/2010/main" val="371622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6C37AE-F51E-1DEB-811E-728FD6807D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31369" y="603316"/>
            <a:ext cx="10734161" cy="587289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127A75C-D5B8-C49A-C978-FE664DA6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95"/>
            <a:ext cx="10515600" cy="58698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12 </a:t>
            </a:r>
          </a:p>
        </p:txBody>
      </p:sp>
    </p:spTree>
    <p:extLst>
      <p:ext uri="{BB962C8B-B14F-4D97-AF65-F5344CB8AC3E}">
        <p14:creationId xmlns:p14="http://schemas.microsoft.com/office/powerpoint/2010/main" val="1243013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DE25F3-0C64-BFE0-9509-79E1687AA6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088849" y="0"/>
            <a:ext cx="6014301" cy="6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9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42054-B834-DBCD-261C-A8B53840B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 №34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E2F2D1-165C-5E81-9EA9-AAF06AB48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 формуле 𝑛 = 𝑚 𝑀 или 𝑛(газа) = 𝑉 𝑉𝑚 находим количество вещества реагента, масса или объем которого известны. Все, что есть в «дано» нужно обязательно использовать;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 уравнению реакции определяем количество вещества того реагента, массу или объем которого надо найти. Составляем пропорцию и раскрываем. Количества вещества соотносятся также, как и коэффициенты в реакции. От известного вещества всегда переходим к неизвестному по уравнению реакции;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Находим то, что спрашивали: m или V, а потом массу раствора или смеси и в итоге массовые доли.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чёткого алгоритма решения 34 задания не существует, т.к. все задачи имеют свои особенности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4194474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007C1-B2DD-EA3E-DC58-66CF15858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F784C2-A64C-7231-71FC-625B303C2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51" y="1524586"/>
            <a:ext cx="10251069" cy="233300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62D6010-36D0-BE01-F704-0901953D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95"/>
            <a:ext cx="10515600" cy="58698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13 </a:t>
            </a:r>
          </a:p>
        </p:txBody>
      </p:sp>
    </p:spTree>
    <p:extLst>
      <p:ext uri="{BB962C8B-B14F-4D97-AF65-F5344CB8AC3E}">
        <p14:creationId xmlns:p14="http://schemas.microsoft.com/office/powerpoint/2010/main" val="1498962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229ACE-4EDE-FBF4-8A0B-6BDEC1A6B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3641" y="796876"/>
            <a:ext cx="9321792" cy="59307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68408-5736-15A7-C00D-55A91B6F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757" y="205757"/>
            <a:ext cx="6178485" cy="360739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варианта 13</a:t>
            </a:r>
          </a:p>
        </p:txBody>
      </p:sp>
    </p:spTree>
    <p:extLst>
      <p:ext uri="{BB962C8B-B14F-4D97-AF65-F5344CB8AC3E}">
        <p14:creationId xmlns:p14="http://schemas.microsoft.com/office/powerpoint/2010/main" val="2980654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4AEE7-5078-89C5-C0A6-0DF56A82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8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62409-93D6-BAB5-9179-A0798310D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228"/>
            <a:ext cx="10515600" cy="5014735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Горшкова Н.Н. Решение задач высокого и повышенного уровня сложности в формате ЕГЭ по химии (задания с 29 по 34)// КОО ГАУ ДПО ЯО ИРО// http://www.iro.yar.ru/fileadmin/iro/kemd/2023/2023-12-11_Gorshkova_NN_VKS.pdf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Демонстрационный вариант контрольных измерительных материалов единого государственного экзамена 2026 года по ХИМИИ/ ФГБНУ «Федеральный институт педагогических измерений»//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https://fipi.ru/ege/demoversii-specifikacii-kodifikatory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Добротин Д.Ю., Зеня Е.Н., Снастина М.Г. Методические рекомендации для учителей, подготовленные на основе анализа типичных ошибок участников ЕГЭ 2025 года по химии/ ФГБНУ «Федеральный институт педагогических измерений»//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https://fipi.ru/ege/analiticheskie-i-metodicheskie-materialy#!/tab/173737686-4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Добротин Д.Ю., Снастина М.Г. Методические материалы для председателей и членов предметных комиссий субъектов Российской Федерации по проверке выполнения заданий с развёрнутым ответом экзаменационных работ ЕГЭ 2025 года. ХИМИЯ/ ФГБНУ «Федеральный институт педагогических измерений»//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https://fipi.ru/ege/dlya-predmetnyh-komissiy-subektov-rf#!/tab/173729394-4</a:t>
            </a:r>
            <a:endParaRPr lang="ru-RU" sz="1800" u="sng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Шварк Е. ЕГЭ по химии 2025: некоторые нюансы 33 задачи// https://dzen.ru/a/Zyt2GtETZUjxIZJa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52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66E001-C64C-4124-3349-90DC7023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7005"/>
            <a:ext cx="10515600" cy="374995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большое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1097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92D5F-4FD0-23AA-F2EC-8D31AC26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19174" cy="511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 и расшифровки величин используемых в формулах для решения задания №34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EA2E0-1379-FE51-BE99-B47E2216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593888"/>
            <a:ext cx="11415860" cy="6155703"/>
          </a:xfrm>
        </p:spPr>
        <p:txBody>
          <a:bodyPr numCol="2">
            <a:normAutofit fontScale="85000" lnSpcReduction="10000"/>
          </a:bodyPr>
          <a:lstStyle/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количество вещества, [моль];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масса вещества, [г] ([кг], [мг]);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молярная масса вещества, [г/моль];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объем, [л], [мл];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Vₘ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молярный объем газа при н.у., Vₘ = 22,4 [л/моль];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объем раствора, [мл], [л];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плотность вещества, [г/см³], [г/м³], [г/мл], [г/л];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ₚ₋ₚₐ - плотность раствора, [г/мл], [г/л], [г/см³], [г/м³];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массовая доля вещества в растворе, [%];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массовая доля вещества в смеси веществ, [%];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объемная доля газа в смеси газов, [%];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мольная доля вещества в смеси веществ, [%];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молярная концентрация, [моль/л];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выход продукта реакции, [%];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число частиц (молекул, атомов, ионов, электронов, протонов и пр.);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N(А)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постоянная Авогадро, N(А) = 6,02∙10²³ [моль⁻¹];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m(тех)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масса техническая (масса вещества с примесью), [г] ([кг], [мг]);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m(примеси) 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масса примеси, [г] ([кг], [мг]);</a:t>
            </a:r>
          </a:p>
          <a:p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19. 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(или </a:t>
            </a:r>
            <a:r>
              <a:rPr lang="ru-RU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растворимость - масса вещества, которая может раствориться в 100 г воды (растворителя), с образованием насыщенного раствора, [г] (</a:t>
            </a:r>
            <a:r>
              <a:rPr lang="ru-RU" sz="27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*редко [л], если идет речь о растворимости газов</a:t>
            </a:r>
            <a:r>
              <a:rPr lang="ru-RU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35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92D5F-4FD0-23AA-F2EC-8D31AC26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19174" cy="5115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сновные расчетные формулы для решения задач №34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977661-C6C2-FFC6-90B7-60C42592F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7187" y="606433"/>
            <a:ext cx="8097625" cy="603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8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92D5F-4FD0-23AA-F2EC-8D31AC26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19174" cy="5115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сновные расчетные формулы для решения задач №34 (продолжение)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C34DFB-223F-8587-01EC-CD14A044D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8483" y="511568"/>
            <a:ext cx="8447366" cy="63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92D5F-4FD0-23AA-F2EC-8D31AC26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19174" cy="5115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сновные расчетные формулы для решения задач №34 (продолжение)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CFA36A-44E3-C401-E5EF-BDC237E6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01" y="1117823"/>
            <a:ext cx="11567198" cy="36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0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92D5F-4FD0-23AA-F2EC-8D31AC26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19174" cy="5115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Дополнительные расчетные формулы для решения задач №34 (продолжение)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A1435-F280-11C5-2C09-B383E304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688" y="719319"/>
            <a:ext cx="8206624" cy="58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16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4618</Words>
  <Application>Microsoft Office PowerPoint</Application>
  <PresentationFormat>Широкоэкранный</PresentationFormat>
  <Paragraphs>293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Характеристика задания №34 ЕГЭ</vt:lpstr>
      <vt:lpstr>Проверяемые элементы содержания задачи №34 ЕГЭ по химии</vt:lpstr>
      <vt:lpstr>Алгоритм решения задач №34</vt:lpstr>
      <vt:lpstr>Обозначения и расшифровки величин используемых в формулах для решения задания №34</vt:lpstr>
      <vt:lpstr>Основные расчетные формулы для решения задач №34</vt:lpstr>
      <vt:lpstr>Основные расчетные формулы для решения задач №34 (продолжение)</vt:lpstr>
      <vt:lpstr>Основные расчетные формулы для решения задач №34 (продолжение)</vt:lpstr>
      <vt:lpstr>Дополнительные расчетные формулы для решения задач №34 (продолжение)</vt:lpstr>
      <vt:lpstr>Дополнительные расчетные формулы для решения задач №34 (продолжение)</vt:lpstr>
      <vt:lpstr>Основные типы задач №34 </vt:lpstr>
      <vt:lpstr>1. Задача на избыток-недостаток. Вариант 1</vt:lpstr>
      <vt:lpstr>Презентация PowerPoint</vt:lpstr>
      <vt:lpstr>Презентация PowerPoint</vt:lpstr>
      <vt:lpstr>Презентация PowerPoint</vt:lpstr>
      <vt:lpstr>Презентация PowerPoint</vt:lpstr>
      <vt:lpstr>3. Задача на атомистику. Вариант 3</vt:lpstr>
      <vt:lpstr>Презентация PowerPoint</vt:lpstr>
      <vt:lpstr>Презентация PowerPoint</vt:lpstr>
      <vt:lpstr>Презентация PowerPoint</vt:lpstr>
      <vt:lpstr>3. Задача на атомистику. Вариант 4</vt:lpstr>
      <vt:lpstr>Презентация PowerPoint</vt:lpstr>
      <vt:lpstr>Презентация PowerPoint</vt:lpstr>
      <vt:lpstr>4. Задачи на пластинки. Вариант 5</vt:lpstr>
      <vt:lpstr>Презентация PowerPoint</vt:lpstr>
      <vt:lpstr>5. Задачи на растворимость. Вариант 6</vt:lpstr>
      <vt:lpstr>Презентация PowerPoint</vt:lpstr>
      <vt:lpstr>5. Задачи на растворимость. Вариант 7</vt:lpstr>
      <vt:lpstr>Решение варианта 7</vt:lpstr>
      <vt:lpstr>6. Задачи на  электролиз. Вариант 8</vt:lpstr>
      <vt:lpstr>Презентация PowerPoint</vt:lpstr>
      <vt:lpstr>Презентация PowerPoint</vt:lpstr>
      <vt:lpstr>Презентация PowerPoint</vt:lpstr>
      <vt:lpstr>Вариант 10</vt:lpstr>
      <vt:lpstr>Презентация PowerPoint</vt:lpstr>
      <vt:lpstr>Вариант 11 </vt:lpstr>
      <vt:lpstr>Решение варианта 11</vt:lpstr>
      <vt:lpstr>Вариант 12 </vt:lpstr>
      <vt:lpstr>Презентация PowerPoint</vt:lpstr>
      <vt:lpstr>Вариант 13 </vt:lpstr>
      <vt:lpstr>Решение варианта 13</vt:lpstr>
      <vt:lpstr>Использованные источники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AdminCnppm</dc:creator>
  <cp:lastModifiedBy>Евгений Баймиев</cp:lastModifiedBy>
  <cp:revision>38</cp:revision>
  <dcterms:created xsi:type="dcterms:W3CDTF">2024-11-02T10:16:33Z</dcterms:created>
  <dcterms:modified xsi:type="dcterms:W3CDTF">2026-03-23T17:31:04Z</dcterms:modified>
</cp:coreProperties>
</file>